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2"/>
  </p:notesMasterIdLst>
  <p:sldIdLst>
    <p:sldId id="256" r:id="rId5"/>
    <p:sldId id="269" r:id="rId6"/>
    <p:sldId id="279" r:id="rId7"/>
    <p:sldId id="280" r:id="rId8"/>
    <p:sldId id="273" r:id="rId9"/>
    <p:sldId id="27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800" autoAdjust="0"/>
  </p:normalViewPr>
  <p:slideViewPr>
    <p:cSldViewPr snapToGrid="0">
      <p:cViewPr varScale="1">
        <p:scale>
          <a:sx n="107" d="100"/>
          <a:sy n="107" d="100"/>
        </p:scale>
        <p:origin x="126" y="126"/>
      </p:cViewPr>
      <p:guideLst/>
    </p:cSldViewPr>
  </p:slideViewPr>
  <p:outlineViewPr>
    <p:cViewPr>
      <p:scale>
        <a:sx n="33" d="100"/>
        <a:sy n="33" d="100"/>
      </p:scale>
      <p:origin x="0" y="-24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7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Queen, Melanie" userId="f3440a18-6549-4d16-8f4f-09c577ed3974" providerId="ADAL" clId="{09C74ABA-F1B0-43A5-B85D-739A1E8C55DD}"/>
    <pc:docChg chg="modSld">
      <pc:chgData name="McQueen, Melanie" userId="f3440a18-6549-4d16-8f4f-09c577ed3974" providerId="ADAL" clId="{09C74ABA-F1B0-43A5-B85D-739A1E8C55DD}" dt="2021-03-18T18:16:32.309" v="5" actId="20577"/>
      <pc:docMkLst>
        <pc:docMk/>
      </pc:docMkLst>
      <pc:sldChg chg="modSp mod">
        <pc:chgData name="McQueen, Melanie" userId="f3440a18-6549-4d16-8f4f-09c577ed3974" providerId="ADAL" clId="{09C74ABA-F1B0-43A5-B85D-739A1E8C55DD}" dt="2021-03-18T18:16:32.309" v="5" actId="20577"/>
        <pc:sldMkLst>
          <pc:docMk/>
          <pc:sldMk cId="1280317647" sldId="269"/>
        </pc:sldMkLst>
        <pc:spChg chg="mod">
          <ac:chgData name="McQueen, Melanie" userId="f3440a18-6549-4d16-8f4f-09c577ed3974" providerId="ADAL" clId="{09C74ABA-F1B0-43A5-B85D-739A1E8C55DD}" dt="2021-03-18T18:16:32.309" v="5" actId="20577"/>
          <ac:spMkLst>
            <pc:docMk/>
            <pc:sldMk cId="1280317647" sldId="26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9AB14-3AAC-4C67-8218-55B866C3585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552B-F75A-4580-9A73-B96927AE9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7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3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1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3552B-F75A-4580-9A73-B96927AE9C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4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14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8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7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4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87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5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4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6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4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5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EEC531-02ED-415F-8953-DF6FDEE35D5F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52422A-632F-45BD-A930-8C60F29F232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39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500" y="2188396"/>
            <a:ext cx="9958466" cy="21669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Care Plus Program (CPP)</a:t>
            </a:r>
            <a:r>
              <a:rPr lang="en-US" sz="3800" b="1" dirty="0">
                <a:latin typeface="+mn-lt"/>
              </a:rPr>
              <a:t> </a:t>
            </a:r>
            <a:r>
              <a:rPr lang="en-US" sz="7300" b="1" dirty="0">
                <a:latin typeface="+mn-lt"/>
              </a:rPr>
              <a:t/>
            </a:r>
            <a:br>
              <a:rPr lang="en-US" sz="7300" b="1" dirty="0">
                <a:latin typeface="+mn-lt"/>
              </a:rPr>
            </a:br>
            <a:r>
              <a:rPr lang="en-US" sz="7300" b="1" dirty="0">
                <a:latin typeface="+mn-lt"/>
              </a:rPr>
              <a:t/>
            </a:r>
            <a:br>
              <a:rPr lang="en-US" sz="7300" b="1" dirty="0">
                <a:latin typeface="+mn-lt"/>
              </a:rPr>
            </a:br>
            <a:r>
              <a:rPr lang="en-US" sz="5300" b="1" dirty="0">
                <a:latin typeface="+mn-lt"/>
              </a:rPr>
              <a:t>Multi-Disciplinary Team (MDT)</a:t>
            </a:r>
            <a:br>
              <a:rPr lang="en-US" sz="5300" b="1" dirty="0">
                <a:latin typeface="+mn-lt"/>
              </a:rPr>
            </a:br>
            <a:r>
              <a:rPr lang="en-US" sz="3600" dirty="0">
                <a:latin typeface="+mn-lt"/>
              </a:rPr>
              <a:t>March 18, 2021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6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/>
              <a:t>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7" y="1859622"/>
            <a:ext cx="11290321" cy="4301692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Single Sign On (SSO)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Key CPP stats:</a:t>
            </a:r>
          </a:p>
          <a:p>
            <a:pPr marL="749300" lvl="1" indent="-2921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76 high utilizers:</a:t>
            </a:r>
          </a:p>
          <a:p>
            <a:pPr marL="1143000" lvl="2" indent="-403225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</a:rPr>
              <a:t>1 registered with authorization, for discussion today</a:t>
            </a:r>
          </a:p>
          <a:p>
            <a:pPr marL="1143000" lvl="2" indent="-403225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</a:rPr>
              <a:t>Connections - 6 in </a:t>
            </a:r>
            <a:r>
              <a:rPr lang="en-US" sz="2200" dirty="0" err="1">
                <a:solidFill>
                  <a:schemeClr val="tx1"/>
                </a:solidFill>
              </a:rPr>
              <a:t>ARCgis</a:t>
            </a:r>
            <a:r>
              <a:rPr lang="en-US" sz="2200" dirty="0">
                <a:solidFill>
                  <a:schemeClr val="tx1"/>
                </a:solidFill>
              </a:rPr>
              <a:t>, 12 in CES, 8 no or closed records with SSA (1 matched within CES and 1 in common with </a:t>
            </a:r>
            <a:r>
              <a:rPr lang="en-US" sz="2200" dirty="0" err="1">
                <a:solidFill>
                  <a:schemeClr val="tx1"/>
                </a:solidFill>
              </a:rPr>
              <a:t>ARCgis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  <a:p>
            <a:pPr marL="749300" lvl="1" indent="-2921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31 registered WCM, 10 assigned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Consultation on draft Care Plan and Outcomes Form – both will be built in to WCM, IBM demo today</a:t>
            </a:r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31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/>
              <a:t>Consultation on draft Care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369" y="1869898"/>
            <a:ext cx="10839235" cy="449824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Completed for each CPP client and can be reviewed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Sectioned by our agency areas, allowing actions around housing / homelessness, benefits, behavioral health, healthcare, probation and correctional health, to be reflected where relevant to the client</a:t>
            </a:r>
          </a:p>
          <a:p>
            <a:pPr marL="457200" marR="0" lvl="0" indent="-457200">
              <a:buFont typeface="Wingdings" panose="05000000000000000000" pitchFamily="2" charset="2"/>
              <a:buChar char="v"/>
            </a:pPr>
            <a:r>
              <a:rPr lang="en-US" sz="2800" dirty="0"/>
              <a:t>Do these sections work and are the example actions provided, aligned with the work of your teams?</a:t>
            </a:r>
          </a:p>
          <a:p>
            <a:pPr marL="457200" marR="0" lvl="0" indent="-457200">
              <a:buFont typeface="Wingdings" panose="05000000000000000000" pitchFamily="2" charset="2"/>
              <a:buChar char="v"/>
            </a:pPr>
            <a:r>
              <a:rPr lang="en-US" sz="2800" dirty="0"/>
              <a:t>Preferences around the actions: </a:t>
            </a:r>
          </a:p>
          <a:p>
            <a:pPr marL="932688" lvl="2" indent="-457200">
              <a:buFont typeface="Wingdings" panose="05000000000000000000" pitchFamily="2" charset="2"/>
              <a:buChar char="v"/>
            </a:pPr>
            <a:r>
              <a:rPr lang="en-US" sz="2200" dirty="0"/>
              <a:t>Can have free text actions, or</a:t>
            </a:r>
          </a:p>
          <a:p>
            <a:pPr marL="932688" lvl="2" indent="-457200">
              <a:buFont typeface="Wingdings" panose="05000000000000000000" pitchFamily="2" charset="2"/>
              <a:buChar char="v"/>
            </a:pPr>
            <a:r>
              <a:rPr lang="en-US" sz="2200" dirty="0"/>
              <a:t>have a drop down menu of standardized actions to select from (less flexible but able to report from)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1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65413"/>
            <a:ext cx="10058400" cy="767443"/>
          </a:xfrm>
        </p:spPr>
        <p:txBody>
          <a:bodyPr>
            <a:normAutofit/>
          </a:bodyPr>
          <a:lstStyle/>
          <a:p>
            <a:r>
              <a:rPr lang="en-US" sz="4000" b="1" dirty="0"/>
              <a:t>Consultation on draft Outcomes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627" y="2017658"/>
            <a:ext cx="11003622" cy="435048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Completed for all clients on exit from the Care Plus Program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Structure reflects Care Plan – sectioned by agency areas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Provides framework for measuring impact and complements our CPP reporting dashboards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Feedback on the premise of a yes/no/not applicable answer for each outcome – trying to keep it simple!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Are all key outcomes reflected?</a:t>
            </a:r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47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3814355"/>
          </a:xfrm>
        </p:spPr>
        <p:txBody>
          <a:bodyPr>
            <a:normAutofit/>
          </a:bodyPr>
          <a:lstStyle/>
          <a:p>
            <a:r>
              <a:rPr lang="en-US" sz="4000" b="1" dirty="0"/>
              <a:t>Part 2 –</a:t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Client MDT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994" y="2533516"/>
            <a:ext cx="5801452" cy="165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8889"/>
            <a:ext cx="10515600" cy="811799"/>
          </a:xfrm>
        </p:spPr>
        <p:txBody>
          <a:bodyPr>
            <a:normAutofit/>
          </a:bodyPr>
          <a:lstStyle/>
          <a:p>
            <a:r>
              <a:rPr lang="en-US" sz="4000" b="1" dirty="0"/>
              <a:t>Client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512" y="1882067"/>
            <a:ext cx="10285288" cy="442076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/>
              <a:t>Client overview by Primary Care Team member: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Name, age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How client identified for MDT discussion (ICC, high utilizer)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Housing / homelessness situation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Social / family situation</a:t>
            </a:r>
          </a:p>
          <a:p>
            <a:pPr marL="457200" lvl="2" indent="-4572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600" dirty="0"/>
              <a:t>Key needs and risks relevant to care coordination</a:t>
            </a:r>
          </a:p>
          <a:p>
            <a:pPr marL="749808" lvl="1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en-US" sz="2200" dirty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002" y="0"/>
            <a:ext cx="404199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6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02818" y="2342007"/>
            <a:ext cx="3576880" cy="1143000"/>
          </a:xfrm>
        </p:spPr>
        <p:txBody>
          <a:bodyPr>
            <a:normAutofit/>
          </a:bodyPr>
          <a:lstStyle/>
          <a:p>
            <a:r>
              <a:rPr lang="en-US" sz="44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805789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6644D41B1D740AACAA283FB554B0C" ma:contentTypeVersion="6" ma:contentTypeDescription="Create a new document." ma:contentTypeScope="" ma:versionID="30b7b302a100fea07aef75bc5e63e6fe">
  <xsd:schema xmlns:xsd="http://www.w3.org/2001/XMLSchema" xmlns:xs="http://www.w3.org/2001/XMLSchema" xmlns:p="http://schemas.microsoft.com/office/2006/metadata/properties" xmlns:ns3="15c41d55-6b61-479f-bfbc-5b7a9309b0d8" targetNamespace="http://schemas.microsoft.com/office/2006/metadata/properties" ma:root="true" ma:fieldsID="e58063e625b59b88032a97422ea9fb34" ns3:_="">
    <xsd:import namespace="15c41d55-6b61-479f-bfbc-5b7a9309b0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41d55-6b61-479f-bfbc-5b7a9309b0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B3E6E2-89FC-49EC-8FD3-E2CB468AB3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46F91E-C431-4473-9EB1-85D4E0DD3FE7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15c41d55-6b61-479f-bfbc-5b7a9309b0d8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D1B49E-C443-40DC-A2F2-5ACFE08EFA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41d55-6b61-479f-bfbc-5b7a9309b0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576</TotalTime>
  <Words>309</Words>
  <Application>Microsoft Office PowerPoint</Application>
  <PresentationFormat>Widescreen</PresentationFormat>
  <Paragraphs>37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Care Plus Program (CPP)   Multi-Disciplinary Team (MDT) March 18, 2021</vt:lpstr>
      <vt:lpstr>Update</vt:lpstr>
      <vt:lpstr>Consultation on draft Care Plan</vt:lpstr>
      <vt:lpstr>Consultation on draft Outcomes Form</vt:lpstr>
      <vt:lpstr>Part 2 –  Client MDT Meeting</vt:lpstr>
      <vt:lpstr>Client overview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McQueen, Melanie</dc:creator>
  <cp:lastModifiedBy>Alford, Lisa</cp:lastModifiedBy>
  <cp:revision>156</cp:revision>
  <dcterms:created xsi:type="dcterms:W3CDTF">2020-12-10T17:18:27Z</dcterms:created>
  <dcterms:modified xsi:type="dcterms:W3CDTF">2021-03-22T22:46:47Z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0x010100A546644D41B1D740AACAA283FB554B0C</vt:lpwstr>
  </property>
</Properties>
</file>